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67816-C5C8-4C13-BF40-ED6684020BF8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758C7-FDFF-4210-8FAD-DEB6961A6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8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3AEC-CAF7-41CC-A557-1D7990D9C86C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" y="6356350"/>
            <a:ext cx="6248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From Chemosensory Transduction: The Detection of Odors, Tastes, and Other </a:t>
            </a:r>
            <a:r>
              <a:rPr lang="en-US" dirty="0" err="1" smtClean="0"/>
              <a:t>Chemostimuli</a:t>
            </a:r>
            <a:r>
              <a:rPr lang="en-US" dirty="0" smtClean="0"/>
              <a:t> , Copyright © 2016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6AC742-6368-45CA-BF68-89A4CBB5E3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9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6A3E-23DB-4026-B59A-66A624A9F933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Chemosensory Transduction: The Detection of Odors, Tastes, and Other Chemostimuli , 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9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0F90-80DB-42D6-8163-97623F4CD404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Chemosensory Transduction: The Detection of Odors, Tastes, and Other Chemostimuli , 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9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43E0-3B7A-496A-B60C-F710A6DA68C0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From Chemosensory Transduction: The Detection of Odors, Tastes, and Other </a:t>
            </a:r>
            <a:r>
              <a:rPr lang="en-US" dirty="0" err="1" smtClean="0"/>
              <a:t>Chemostimuli</a:t>
            </a:r>
            <a:r>
              <a:rPr lang="en-US" dirty="0" smtClean="0"/>
              <a:t>, Copyright © 2016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13FC-D8CE-4AF5-A6C2-3E28AF438FB1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Chemosensory Transduction: The Detection of Odors, Tastes, and Other Chemostimuli , 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6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6984-F554-4C3C-A505-347D49DB27B5}" type="datetime1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Chemosensory Transduction: The Detection of Odors, Tastes, and Other Chemostimuli , 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7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C5FD-F87C-4A1F-9CB3-E3318126A460}" type="datetime1">
              <a:rPr lang="en-US" smtClean="0"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Chemosensory Transduction: The Detection of Odors, Tastes, and Other Chemostimuli , Copyright © 2016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5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A140-4EF5-4B0B-AAE4-AF0CE05A1A56}" type="datetime1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Chemosensory Transduction: The Detection of Odors, Tastes, and Other Chemostimuli , Copyright © 2016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2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0DB4-565E-497D-B321-DFE542FAB47E}" type="datetime1">
              <a:rPr lang="en-US" smtClean="0"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Chemosensory Transduction: The Detection of Odors, Tastes, and Other Chemostimuli , Copyright © 2016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5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D861-94A8-4776-8B3A-C71C02216574}" type="datetime1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Chemosensory Transduction: The Detection of Odors, Tastes, and Other Chemostimuli , 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3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6A4A-0CA4-4E3E-9A9B-5139FCECE1CC}" type="datetime1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Chemosensory Transduction: The Detection of Odors, Tastes, and Other Chemostimuli , 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4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6AA0-AC46-4ADA-B1EC-AAE253B82D30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From Chemosensory Transduction: The Detection of Odors, Tastes, and Other Chemostimuli , 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9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1375"/>
            <a:ext cx="7772400" cy="1470025"/>
          </a:xfrm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0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819001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Figure 1 </a:t>
            </a:r>
            <a:r>
              <a:rPr lang="en-US" sz="1200" dirty="0"/>
              <a:t>Are we there yet?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324600"/>
            <a:ext cx="65532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From Stress:  Concepts, Cognition, Emotion, and </a:t>
            </a:r>
            <a:r>
              <a:rPr lang="en-US" sz="1000" dirty="0" smtClean="0">
                <a:solidFill>
                  <a:schemeClr val="tx1"/>
                </a:solidFill>
              </a:rPr>
              <a:t>Behavior</a:t>
            </a:r>
            <a:r>
              <a:rPr lang="en-US" sz="1000" i="1" dirty="0">
                <a:solidFill>
                  <a:schemeClr val="tx1"/>
                </a:solidFill>
              </a:rPr>
              <a:t>,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Copyright </a:t>
            </a:r>
            <a:r>
              <a:rPr lang="en-US" sz="1000" dirty="0">
                <a:solidFill>
                  <a:schemeClr val="tx1"/>
                </a:solidFill>
              </a:rPr>
              <a:t>© 2016 Elsevier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W:\Projects\Active\Thapasya\2016\S&amp;T\Companion\Fink_COMP_SITE\JPG\Chapter23\f23-01-9780128009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54" y="820386"/>
            <a:ext cx="6019868" cy="45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74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895201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Figure </a:t>
            </a:r>
            <a:r>
              <a:rPr lang="en-US" sz="1200" b="1" dirty="0" smtClean="0"/>
              <a:t>2 </a:t>
            </a:r>
            <a:r>
              <a:rPr lang="en-US" sz="1200" dirty="0"/>
              <a:t>Is this a stimulating work environment? It worked for Rembrandt.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324600"/>
            <a:ext cx="65532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From Stress:  Concepts, Cognition, Emotion, and </a:t>
            </a:r>
            <a:r>
              <a:rPr lang="en-US" sz="1000" dirty="0" smtClean="0">
                <a:solidFill>
                  <a:schemeClr val="tx1"/>
                </a:solidFill>
              </a:rPr>
              <a:t>Behavior</a:t>
            </a:r>
            <a:r>
              <a:rPr lang="en-US" sz="1000" i="1" dirty="0">
                <a:solidFill>
                  <a:schemeClr val="tx1"/>
                </a:solidFill>
              </a:rPr>
              <a:t>,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Copyright </a:t>
            </a:r>
            <a:r>
              <a:rPr lang="en-US" sz="1000" dirty="0">
                <a:solidFill>
                  <a:schemeClr val="tx1"/>
                </a:solidFill>
              </a:rPr>
              <a:t>© 2016 Elsevier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 descr="W:\Projects\Active\Thapasya\2016\S&amp;T\Companion\Fink_COMP_SITE\JPG\Chapter23\f23-02-9780128009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4159"/>
            <a:ext cx="3657600" cy="487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80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971401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Figure </a:t>
            </a:r>
            <a:r>
              <a:rPr lang="en-US" sz="1200" b="1" dirty="0" smtClean="0"/>
              <a:t>3 </a:t>
            </a:r>
            <a:r>
              <a:rPr lang="en-US" sz="1200" dirty="0"/>
              <a:t>Time stands still in the street where Einstein lived—is the speed at which time passes relative to our emotions?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324600"/>
            <a:ext cx="65532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From Stress:  Concepts, Cognition, Emotion, and </a:t>
            </a:r>
            <a:r>
              <a:rPr lang="en-US" sz="1000" dirty="0" smtClean="0">
                <a:solidFill>
                  <a:schemeClr val="tx1"/>
                </a:solidFill>
              </a:rPr>
              <a:t>Behavior</a:t>
            </a:r>
            <a:r>
              <a:rPr lang="en-US" sz="1000" i="1" dirty="0">
                <a:solidFill>
                  <a:schemeClr val="tx1"/>
                </a:solidFill>
              </a:rPr>
              <a:t>,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Copyright </a:t>
            </a:r>
            <a:r>
              <a:rPr lang="en-US" sz="1000" dirty="0">
                <a:solidFill>
                  <a:schemeClr val="tx1"/>
                </a:solidFill>
              </a:rPr>
              <a:t>© 2016 Elsevier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4</a:t>
            </a:fld>
            <a:endParaRPr lang="en-US" dirty="0"/>
          </a:p>
        </p:txBody>
      </p:sp>
      <p:pic>
        <p:nvPicPr>
          <p:cNvPr id="3074" name="Picture 2" descr="W:\Projects\Active\Thapasya\2016\S&amp;T\Companion\Fink_COMP_SITE\JPG\Chapter23\f23-03-9780128009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3493" y="609600"/>
            <a:ext cx="3837014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0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634335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Figure </a:t>
            </a:r>
            <a:r>
              <a:rPr lang="en-US" sz="1200" b="1" dirty="0" smtClean="0"/>
              <a:t>4 </a:t>
            </a:r>
            <a:r>
              <a:rPr lang="en-US" sz="1200" dirty="0"/>
              <a:t>Would you find it hard to watch a cricket match for 5 days?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324600"/>
            <a:ext cx="65532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From Stress:  Concepts, Cognition, Emotion, and </a:t>
            </a:r>
            <a:r>
              <a:rPr lang="en-US" sz="1000" dirty="0" smtClean="0">
                <a:solidFill>
                  <a:schemeClr val="tx1"/>
                </a:solidFill>
              </a:rPr>
              <a:t>Behavior</a:t>
            </a:r>
            <a:r>
              <a:rPr lang="en-US" sz="1000" i="1" dirty="0">
                <a:solidFill>
                  <a:schemeClr val="tx1"/>
                </a:solidFill>
              </a:rPr>
              <a:t>,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Copyright </a:t>
            </a:r>
            <a:r>
              <a:rPr lang="en-US" sz="1000" dirty="0">
                <a:solidFill>
                  <a:schemeClr val="tx1"/>
                </a:solidFill>
              </a:rPr>
              <a:t>© 2016 Elsevier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5</a:t>
            </a:fld>
            <a:endParaRPr lang="en-US" dirty="0"/>
          </a:p>
        </p:txBody>
      </p:sp>
      <p:pic>
        <p:nvPicPr>
          <p:cNvPr id="2" name="Picture 2" descr="W:\Projects\Active\Thapasya\2016\S&amp;T\Companion\Fink_COMP_SITE\JPG\Chapter23\f23-04-9780128009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6" y="935956"/>
            <a:ext cx="5610224" cy="4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0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98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Chapter 23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01</dc:title>
  <dc:creator>Reed Elsevier</dc:creator>
  <cp:lastModifiedBy>Reed Elsevier</cp:lastModifiedBy>
  <cp:revision>26</cp:revision>
  <dcterms:created xsi:type="dcterms:W3CDTF">2016-04-01T05:53:55Z</dcterms:created>
  <dcterms:modified xsi:type="dcterms:W3CDTF">2016-05-12T10:56:07Z</dcterms:modified>
</cp:coreProperties>
</file>